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60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7ED8-8840-3FC8-D96A-143A16545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3FB9F-E048-6788-9C7D-962CDFFB6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5B56B-10A6-48DA-DE5B-144BA6B5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5CD-7CBE-4D7F-919D-123C4210264F}" type="datetimeFigureOut">
              <a:rPr lang="en-AE" smtClean="0"/>
              <a:t>02/04/2024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7D540-0D3B-7DC1-5BC1-BF8CED80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0D397-289E-5359-11F0-AC3AB3BE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36DD-1884-4A62-A07E-FCDC593D88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5427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FFC7-7A2B-5779-57DA-61A87896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9BB2A-058D-18EA-8CFC-5CF728DE4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62B4-2EAE-70C4-B446-A2392755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5CD-7CBE-4D7F-919D-123C4210264F}" type="datetimeFigureOut">
              <a:rPr lang="en-AE" smtClean="0"/>
              <a:t>02/04/2024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12178-A650-2A84-DCA1-059C02B6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EA702-4BC1-1EFB-23AF-0A9D1CCA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36DD-1884-4A62-A07E-FCDC593D88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8059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05368-0030-D29E-8422-D324A4024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1CD01-CCDA-6FE4-FA3F-D1612DB6D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3576A-D979-11CF-3672-E782D6F4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5CD-7CBE-4D7F-919D-123C4210264F}" type="datetimeFigureOut">
              <a:rPr lang="en-AE" smtClean="0"/>
              <a:t>02/04/2024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3803B-8CF6-4856-ECD1-5FEBD2D4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D224-1171-B8AD-84AC-E3E26010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36DD-1884-4A62-A07E-FCDC593D88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4191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04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4A92-65AC-ACF8-27AC-FD25A1A6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BC6D2-D9A3-BC5B-E5FA-1937D0541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FD73D-FA48-78E8-EBF6-A9505237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5CD-7CBE-4D7F-919D-123C4210264F}" type="datetimeFigureOut">
              <a:rPr lang="en-AE" smtClean="0"/>
              <a:t>02/04/2024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33762-1943-F2C3-D4FA-1A8F600C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7B7C2-28CC-E85C-CA9C-C0B64941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36DD-1884-4A62-A07E-FCDC593D88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64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43C8-B43F-462B-3C67-CEA0B348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7B2F4-2159-147E-29B5-23775A7F3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7DB01-54A7-1E57-F166-7E45DFE9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5CD-7CBE-4D7F-919D-123C4210264F}" type="datetimeFigureOut">
              <a:rPr lang="en-AE" smtClean="0"/>
              <a:t>02/04/2024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B4193-D13C-6EE3-ABB2-F20BD879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2C4DD-61AA-1E9E-4424-EB1E2B19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36DD-1884-4A62-A07E-FCDC593D88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8173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0AAE-9C7E-51F6-90FF-E2AE2154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3FA59-F14F-884C-679E-9A9D4C9DD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13B57-0FDF-D856-DF13-D5302DD28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F7AF9-4F2F-9BF9-BB95-F44E3748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5CD-7CBE-4D7F-919D-123C4210264F}" type="datetimeFigureOut">
              <a:rPr lang="en-AE" smtClean="0"/>
              <a:t>02/04/2024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CCEF7-A84C-976B-D89E-A7795918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C1E33-A1CF-3711-D3B6-01A2C28E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36DD-1884-4A62-A07E-FCDC593D88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04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09C1-20CE-D3C4-F496-8B9DBC85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3BC1B-2F31-DAEA-755C-0AA431D76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BA7DB-F389-F8D0-8528-3A001975F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190CD-C67A-D8AB-EAA4-588C8F269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8CBC0-D77C-C726-EEC2-970A2BEAA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861DE-0CD3-7667-A5A4-5C164062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5CD-7CBE-4D7F-919D-123C4210264F}" type="datetimeFigureOut">
              <a:rPr lang="en-AE" smtClean="0"/>
              <a:t>02/04/2024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9E8487-8A88-46BB-D861-E388E65D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E512D-4CB0-982E-9135-B6F65C37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36DD-1884-4A62-A07E-FCDC593D88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9247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30AB-190F-5990-0265-18CAC4B3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C1056-67BD-C8CB-9F3B-2986E952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5CD-7CBE-4D7F-919D-123C4210264F}" type="datetimeFigureOut">
              <a:rPr lang="en-AE" smtClean="0"/>
              <a:t>02/04/2024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8E1A2-FE06-3466-DB6D-550D491D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1B6CC-67EA-11DF-EFBD-8E3C328D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36DD-1884-4A62-A07E-FCDC593D88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5894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36238-0E11-BBD1-9F95-0507DD2A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5CD-7CBE-4D7F-919D-123C4210264F}" type="datetimeFigureOut">
              <a:rPr lang="en-AE" smtClean="0"/>
              <a:t>02/04/2024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6315E-3076-0578-F011-D3187EB9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E3CE8-53FD-CA47-9C24-09AF808B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36DD-1884-4A62-A07E-FCDC593D88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8968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71FB-F60F-FB80-1FE3-10B51C22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C6777-2476-B3EA-D2AE-B4E8727C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53D74-038F-C3C7-32D9-BD4315F38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C0FDF-2E65-87E3-B935-AF85EAA5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5CD-7CBE-4D7F-919D-123C4210264F}" type="datetimeFigureOut">
              <a:rPr lang="en-AE" smtClean="0"/>
              <a:t>02/04/2024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DA077-82BC-F00E-801D-4D030EA1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22D3A-0002-CAE7-0F7B-F30711F4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36DD-1884-4A62-A07E-FCDC593D88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7424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2DF83-C761-9C8F-944D-22C3126A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FD590-33D4-1164-75D7-0C2B89EF8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68077-2EB5-390B-B088-7D141F6A6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E6F25-4EB4-67C6-1439-E3CE12C2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5CD-7CBE-4D7F-919D-123C4210264F}" type="datetimeFigureOut">
              <a:rPr lang="en-AE" smtClean="0"/>
              <a:t>02/04/2024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CB255-115C-13A1-9870-1B51B441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1146F-B2A2-8703-5B35-5A14B5F8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36DD-1884-4A62-A07E-FCDC593D88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9320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3991C-6B45-7606-AADE-F2303CC2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223B4-5B29-37EC-F7D1-C040770D7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CE55C-9220-A875-BAC9-877624E42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15CD-7CBE-4D7F-919D-123C4210264F}" type="datetimeFigureOut">
              <a:rPr lang="en-AE" smtClean="0"/>
              <a:t>02/04/2024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A0F3-3D80-7936-8204-7AAC079FF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7CE91-9832-D097-8AFE-A0C323B87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736DD-1884-4A62-A07E-FCDC593D882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6636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76CFDF-008A-5B2F-44BD-116D1A4529DD}"/>
              </a:ext>
            </a:extLst>
          </p:cNvPr>
          <p:cNvSpPr/>
          <p:nvPr/>
        </p:nvSpPr>
        <p:spPr>
          <a:xfrm>
            <a:off x="73785" y="3525304"/>
            <a:ext cx="245153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400" cap="none" spc="0">
                <a:ln w="0"/>
                <a:solidFill>
                  <a:schemeClr val="tx1"/>
                </a:solidFill>
              </a:rPr>
              <a:t>ورقة عمل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3F21C1A-719E-8C55-A0FA-0D7B7E36BBDA}"/>
              </a:ext>
            </a:extLst>
          </p:cNvPr>
          <p:cNvSpPr/>
          <p:nvPr/>
        </p:nvSpPr>
        <p:spPr>
          <a:xfrm>
            <a:off x="2525321" y="3738969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24813-8D64-9C3B-5C6A-F09BB82DB636}"/>
              </a:ext>
            </a:extLst>
          </p:cNvPr>
          <p:cNvSpPr/>
          <p:nvPr/>
        </p:nvSpPr>
        <p:spPr>
          <a:xfrm>
            <a:off x="9477933" y="232106"/>
            <a:ext cx="25587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التاسع والعشرون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Electricity Clip Art | Clip art, Electricity, Clip">
            <a:extLst>
              <a:ext uri="{FF2B5EF4-FFF2-40B4-BE49-F238E27FC236}">
                <a16:creationId xmlns:a16="http://schemas.microsoft.com/office/drawing/2014/main" id="{002C91AC-B22A-864C-B7EC-C4B17B4F6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909" y="2783123"/>
            <a:ext cx="1224915" cy="12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CA30D-A6F6-7305-941B-283781CF4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92" y="4944348"/>
            <a:ext cx="1859280" cy="1859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AC050-4734-BFD0-2ECC-4963B4D6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503" y="2499359"/>
            <a:ext cx="1859281" cy="1859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CCF466-21EF-FD5C-C454-CABFBE05D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975" y="2737498"/>
            <a:ext cx="1979907" cy="1437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FD938-D211-32EB-B2DE-80EC678EE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4531382"/>
            <a:ext cx="1999829" cy="1999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E9504E-1A3E-D006-3815-812FF5FCB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8392" y="5141663"/>
            <a:ext cx="1503045" cy="15030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F627AB-4484-F4E4-F911-712373F459BD}"/>
              </a:ext>
            </a:extLst>
          </p:cNvPr>
          <p:cNvSpPr/>
          <p:nvPr/>
        </p:nvSpPr>
        <p:spPr>
          <a:xfrm>
            <a:off x="8023017" y="2117535"/>
            <a:ext cx="29787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ضع دائرة على</a:t>
            </a:r>
            <a:r>
              <a:rPr lang="ar-AE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الأدوات والأماكن الخطرة: 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DA339B-E495-0EA6-3722-C4E5A364D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5641" y="4944348"/>
            <a:ext cx="2564052" cy="1586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2E9F88-ABC7-83F8-9441-BFD3404540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1213" y="2696179"/>
            <a:ext cx="1706459" cy="1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0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ABDELRAHMAN MOHAMED ABDELAZIZ</dc:creator>
  <cp:lastModifiedBy>MEEAD AHMED OBAID ALTENEIJI</cp:lastModifiedBy>
  <cp:revision>5</cp:revision>
  <dcterms:created xsi:type="dcterms:W3CDTF">2024-03-30T17:10:25Z</dcterms:created>
  <dcterms:modified xsi:type="dcterms:W3CDTF">2024-04-02T07:31:45Z</dcterms:modified>
</cp:coreProperties>
</file>